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336" r:id="rId2"/>
    <p:sldId id="303" r:id="rId3"/>
    <p:sldId id="331" r:id="rId4"/>
    <p:sldId id="368" r:id="rId5"/>
    <p:sldId id="359" r:id="rId6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212" autoAdjust="0"/>
    <p:restoredTop sz="87187" autoAdjust="0"/>
  </p:normalViewPr>
  <p:slideViewPr>
    <p:cSldViewPr>
      <p:cViewPr varScale="1">
        <p:scale>
          <a:sx n="71" d="100"/>
          <a:sy n="71" d="100"/>
        </p:scale>
        <p:origin x="4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07/03/2019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965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6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066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16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97" y="381000"/>
            <a:ext cx="8301101" cy="762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CALMS to design a deployment pipeline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D522C0-6D66-6843-B334-523CE105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76" y="2438400"/>
            <a:ext cx="4905247" cy="366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212232"/>
            <a:ext cx="27432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tho</a:t>
            </a: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3956" y="4724400"/>
            <a:ext cx="8235244" cy="1619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Building anything is constrained by your ability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to deploy safely…</a:t>
            </a:r>
            <a:endParaRPr lang="en-GB" b="1" dirty="0">
              <a:solidFill>
                <a:schemeClr val="bg1"/>
              </a:solidFill>
              <a:latin typeface="Courier" pitchFamily="2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42936A-87E3-3D4A-8A33-EA7B3236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329712"/>
            <a:ext cx="2743200" cy="31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67" y="152400"/>
            <a:ext cx="8763000" cy="6858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 excellent to each other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81467" y="1295400"/>
            <a:ext cx="3276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Code of conduct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Ask questions now, deep dive later.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Help those around you, varied experience in the room.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Technical problems? Flag them and share.</a:t>
            </a:r>
            <a:endParaRPr lang="en-GB" sz="5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FB4ACC-BB57-4F40-92CD-A5E5F5D14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28800"/>
            <a:ext cx="4648200" cy="387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7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444795"/>
            <a:ext cx="3962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Check in 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0" y="1359195"/>
            <a:ext cx="4267200" cy="5041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Based on reading the abstract and pre-requisites.</a:t>
            </a:r>
          </a:p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Confidence out of 10, on the scale.</a:t>
            </a:r>
          </a:p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&gt; 8 make yourselves known!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C664DA-6C3D-164F-8AC1-F469C2090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79" y="1914839"/>
            <a:ext cx="301664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8600"/>
            <a:ext cx="8382000" cy="990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48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Questions before we start?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63514-88F7-7E42-A07A-B90F8FBC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864" y="2438400"/>
            <a:ext cx="5030271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78474</TotalTime>
  <Words>91</Words>
  <Application>Microsoft Macintosh PowerPoint</Application>
  <PresentationFormat>On-screen Show (4:3)</PresentationFormat>
  <Paragraphs>18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Courier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634</cp:revision>
  <cp:lastPrinted>2014-02-12T13:02:37Z</cp:lastPrinted>
  <dcterms:created xsi:type="dcterms:W3CDTF">2006-08-16T00:00:00Z</dcterms:created>
  <dcterms:modified xsi:type="dcterms:W3CDTF">2019-03-07T09:10:53Z</dcterms:modified>
</cp:coreProperties>
</file>